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6858000" cy="9906000" type="A4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스타일 없음, 표 눈금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9DCAF9ED-07DC-4A11-8D7F-57B35C25682E}" styleName="보통 스타일 1 - 강조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21E4AEA4-8DFA-4A89-87EB-49C32662AFE0}" styleName="보통 스타일 2 - 강조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>
        <p:scale>
          <a:sx n="100" d="100"/>
          <a:sy n="100" d="100"/>
        </p:scale>
        <p:origin x="1818" y="72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ko-KR" altLang="en-US" smtClean="0"/>
              <a:t>클릭하여 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C2A7E-110F-4212-A0A8-79B15014EA86}" type="datetimeFigureOut">
              <a:rPr lang="ko-KR" altLang="en-US" smtClean="0"/>
              <a:t>2020-09-09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568C34-9713-4847-88FA-D388FEB3496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96658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C2A7E-110F-4212-A0A8-79B15014EA86}" type="datetimeFigureOut">
              <a:rPr lang="ko-KR" altLang="en-US" smtClean="0"/>
              <a:t>2020-09-09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568C34-9713-4847-88FA-D388FEB3496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490701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C2A7E-110F-4212-A0A8-79B15014EA86}" type="datetimeFigureOut">
              <a:rPr lang="ko-KR" altLang="en-US" smtClean="0"/>
              <a:t>2020-09-09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568C34-9713-4847-88FA-D388FEB3496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764161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C2A7E-110F-4212-A0A8-79B15014EA86}" type="datetimeFigureOut">
              <a:rPr lang="ko-KR" altLang="en-US" smtClean="0"/>
              <a:t>2020-09-09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568C34-9713-4847-88FA-D388FEB3496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015071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C2A7E-110F-4212-A0A8-79B15014EA86}" type="datetimeFigureOut">
              <a:rPr lang="ko-KR" altLang="en-US" smtClean="0"/>
              <a:t>2020-09-09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568C34-9713-4847-88FA-D388FEB3496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949190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C2A7E-110F-4212-A0A8-79B15014EA86}" type="datetimeFigureOut">
              <a:rPr lang="ko-KR" altLang="en-US" smtClean="0"/>
              <a:t>2020-09-09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568C34-9713-4847-88FA-D388FEB3496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92490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C2A7E-110F-4212-A0A8-79B15014EA86}" type="datetimeFigureOut">
              <a:rPr lang="ko-KR" altLang="en-US" smtClean="0"/>
              <a:t>2020-09-09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568C34-9713-4847-88FA-D388FEB3496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851887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C2A7E-110F-4212-A0A8-79B15014EA86}" type="datetimeFigureOut">
              <a:rPr lang="ko-KR" altLang="en-US" smtClean="0"/>
              <a:t>2020-09-09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568C34-9713-4847-88FA-D388FEB3496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709510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C2A7E-110F-4212-A0A8-79B15014EA86}" type="datetimeFigureOut">
              <a:rPr lang="ko-KR" altLang="en-US" smtClean="0"/>
              <a:t>2020-09-09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568C34-9713-4847-88FA-D388FEB3496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666689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C2A7E-110F-4212-A0A8-79B15014EA86}" type="datetimeFigureOut">
              <a:rPr lang="ko-KR" altLang="en-US" smtClean="0"/>
              <a:t>2020-09-09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568C34-9713-4847-88FA-D388FEB3496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56916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ko-KR" altLang="en-US" smtClean="0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C2A7E-110F-4212-A0A8-79B15014EA86}" type="datetimeFigureOut">
              <a:rPr lang="ko-KR" altLang="en-US" smtClean="0"/>
              <a:t>2020-09-09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568C34-9713-4847-88FA-D388FEB3496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04611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DC2A7E-110F-4212-A0A8-79B15014EA86}" type="datetimeFigureOut">
              <a:rPr lang="ko-KR" altLang="en-US" smtClean="0"/>
              <a:t>2020-09-09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568C34-9713-4847-88FA-D388FEB3496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980613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1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1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그림 1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6362" y="0"/>
            <a:ext cx="4352925" cy="1541235"/>
          </a:xfrm>
          <a:prstGeom prst="rect">
            <a:avLst/>
          </a:prstGeom>
        </p:spPr>
      </p:pic>
      <p:graphicFrame>
        <p:nvGraphicFramePr>
          <p:cNvPr id="4" name="표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83458364"/>
              </p:ext>
            </p:extLst>
          </p:nvPr>
        </p:nvGraphicFramePr>
        <p:xfrm>
          <a:off x="390525" y="2138363"/>
          <a:ext cx="6076950" cy="1313500"/>
        </p:xfrm>
        <a:graphic>
          <a:graphicData uri="http://schemas.openxmlformats.org/drawingml/2006/table">
            <a:tbl>
              <a:tblPr>
                <a:tableStyleId>{21E4AEA4-8DFA-4A89-87EB-49C32662AFE0}</a:tableStyleId>
              </a:tblPr>
              <a:tblGrid>
                <a:gridCol w="1207342">
                  <a:extLst>
                    <a:ext uri="{9D8B030D-6E8A-4147-A177-3AD203B41FA5}">
                      <a16:colId xmlns:a16="http://schemas.microsoft.com/office/drawing/2014/main" val="3727222790"/>
                    </a:ext>
                  </a:extLst>
                </a:gridCol>
                <a:gridCol w="1831133">
                  <a:extLst>
                    <a:ext uri="{9D8B030D-6E8A-4147-A177-3AD203B41FA5}">
                      <a16:colId xmlns:a16="http://schemas.microsoft.com/office/drawing/2014/main" val="3405665216"/>
                    </a:ext>
                  </a:extLst>
                </a:gridCol>
                <a:gridCol w="1247586">
                  <a:extLst>
                    <a:ext uri="{9D8B030D-6E8A-4147-A177-3AD203B41FA5}">
                      <a16:colId xmlns:a16="http://schemas.microsoft.com/office/drawing/2014/main" val="1418928541"/>
                    </a:ext>
                  </a:extLst>
                </a:gridCol>
                <a:gridCol w="1790889">
                  <a:extLst>
                    <a:ext uri="{9D8B030D-6E8A-4147-A177-3AD203B41FA5}">
                      <a16:colId xmlns:a16="http://schemas.microsoft.com/office/drawing/2014/main" val="3874551370"/>
                    </a:ext>
                  </a:extLst>
                </a:gridCol>
              </a:tblGrid>
              <a:tr h="301308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100" dirty="0" smtClean="0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이    </a:t>
                      </a:r>
                      <a:r>
                        <a:rPr lang="ko-KR" altLang="en-US" sz="1100" dirty="0" err="1" smtClean="0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름</a:t>
                      </a:r>
                      <a:endParaRPr lang="ko-KR" altLang="en-US" sz="1100" b="0" dirty="0">
                        <a:solidFill>
                          <a:sysClr val="windowText" lastClr="000000"/>
                        </a:solidFill>
                        <a:latin typeface="HY견고딕" panose="02030600000101010101" pitchFamily="18" charset="-127"/>
                        <a:ea typeface="HY견고딕" panose="02030600000101010101" pitchFamily="18" charset="-127"/>
                      </a:endParaRPr>
                    </a:p>
                  </a:txBody>
                  <a:tcPr marL="74295" marR="74295" marT="37148" marB="37148" anchor="ctr"/>
                </a:tc>
                <a:tc gridSpan="3">
                  <a:txBody>
                    <a:bodyPr/>
                    <a:lstStyle/>
                    <a:p>
                      <a:pPr algn="l" latinLnBrk="1"/>
                      <a:r>
                        <a:rPr lang="en-US" altLang="ko-KR" sz="1100" dirty="0" smtClean="0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(</a:t>
                      </a:r>
                      <a:r>
                        <a:rPr lang="ko-KR" altLang="en-US" sz="1100" dirty="0" smtClean="0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한글</a:t>
                      </a:r>
                      <a:r>
                        <a:rPr lang="en-US" altLang="ko-KR" sz="1100" dirty="0" smtClean="0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)                                       (</a:t>
                      </a:r>
                      <a:r>
                        <a:rPr lang="ko-KR" altLang="en-US" sz="1100" dirty="0" smtClean="0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영문</a:t>
                      </a:r>
                      <a:r>
                        <a:rPr lang="en-US" altLang="ko-KR" sz="1100" dirty="0" smtClean="0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)</a:t>
                      </a:r>
                      <a:endParaRPr lang="ko-KR" altLang="en-US" sz="1100" b="0" dirty="0">
                        <a:solidFill>
                          <a:sysClr val="windowText" lastClr="000000"/>
                        </a:solidFill>
                        <a:latin typeface="HY견고딕" panose="02030600000101010101" pitchFamily="18" charset="-127"/>
                        <a:ea typeface="HY견고딕" panose="02030600000101010101" pitchFamily="18" charset="-127"/>
                      </a:endParaRPr>
                    </a:p>
                  </a:txBody>
                  <a:tcPr marL="74295" marR="74295" marT="37148" marB="37148" anchor="ctr"/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300" b="0" dirty="0">
                        <a:solidFill>
                          <a:sysClr val="windowText" lastClr="000000"/>
                        </a:solidFill>
                        <a:latin typeface="배달의민족 주아" panose="02020603020101020101" pitchFamily="18" charset="-127"/>
                        <a:ea typeface="배달의민족 주아" panose="02020603020101020101" pitchFamily="18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300" b="0" dirty="0">
                        <a:solidFill>
                          <a:sysClr val="windowText" lastClr="000000"/>
                        </a:solidFill>
                        <a:latin typeface="배달의민족 주아" panose="02020603020101020101" pitchFamily="18" charset="-127"/>
                        <a:ea typeface="배달의민족 주아" panose="02020603020101020101" pitchFamily="18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32648756"/>
                  </a:ext>
                </a:extLst>
              </a:tr>
              <a:tr h="301308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100" dirty="0" smtClean="0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나    이</a:t>
                      </a:r>
                      <a:endParaRPr lang="ko-KR" altLang="en-US" sz="1100" b="0" dirty="0">
                        <a:solidFill>
                          <a:sysClr val="windowText" lastClr="000000"/>
                        </a:solidFill>
                        <a:latin typeface="HY견고딕" panose="02030600000101010101" pitchFamily="18" charset="-127"/>
                        <a:ea typeface="HY견고딕" panose="02030600000101010101" pitchFamily="18" charset="-127"/>
                      </a:endParaRPr>
                    </a:p>
                  </a:txBody>
                  <a:tcPr marL="74295" marR="74295" marT="37148" marB="37148"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dirty="0" smtClean="0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      </a:t>
                      </a:r>
                      <a:r>
                        <a:rPr lang="ko-KR" altLang="en-US" sz="1100" dirty="0" smtClean="0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세</a:t>
                      </a:r>
                      <a:endParaRPr lang="ko-KR" altLang="en-US" sz="1100" b="0" dirty="0">
                        <a:solidFill>
                          <a:sysClr val="windowText" lastClr="000000"/>
                        </a:solidFill>
                        <a:latin typeface="HY견고딕" panose="02030600000101010101" pitchFamily="18" charset="-127"/>
                        <a:ea typeface="HY견고딕" panose="02030600000101010101" pitchFamily="18" charset="-127"/>
                      </a:endParaRPr>
                    </a:p>
                  </a:txBody>
                  <a:tcPr marL="74295" marR="74295" marT="37148" marB="37148"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100" dirty="0" smtClean="0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출신국가</a:t>
                      </a:r>
                      <a:endParaRPr lang="ko-KR" altLang="en-US" sz="1100" b="0" dirty="0">
                        <a:solidFill>
                          <a:sysClr val="windowText" lastClr="000000"/>
                        </a:solidFill>
                        <a:latin typeface="HY견고딕" panose="02030600000101010101" pitchFamily="18" charset="-127"/>
                        <a:ea typeface="HY견고딕" panose="02030600000101010101" pitchFamily="18" charset="-127"/>
                      </a:endParaRPr>
                    </a:p>
                  </a:txBody>
                  <a:tcPr marL="74295" marR="74295" marT="37148" marB="37148" anchor="ctr"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100" b="0">
                        <a:solidFill>
                          <a:sysClr val="windowText" lastClr="000000"/>
                        </a:solidFill>
                        <a:latin typeface="HY견고딕" panose="02030600000101010101" pitchFamily="18" charset="-127"/>
                        <a:ea typeface="HY견고딕" panose="02030600000101010101" pitchFamily="18" charset="-127"/>
                      </a:endParaRPr>
                    </a:p>
                  </a:txBody>
                  <a:tcPr marL="74295" marR="74295" marT="37148" marB="37148" anchor="ctr"/>
                </a:tc>
                <a:extLst>
                  <a:ext uri="{0D108BD9-81ED-4DB2-BD59-A6C34878D82A}">
                    <a16:rowId xmlns:a16="http://schemas.microsoft.com/office/drawing/2014/main" val="3659803638"/>
                  </a:ext>
                </a:extLst>
              </a:tr>
              <a:tr h="301308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100" dirty="0" smtClean="0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전화번호</a:t>
                      </a:r>
                      <a:endParaRPr lang="ko-KR" altLang="en-US" sz="1100" b="0" dirty="0">
                        <a:solidFill>
                          <a:sysClr val="windowText" lastClr="000000"/>
                        </a:solidFill>
                        <a:latin typeface="HY견고딕" panose="02030600000101010101" pitchFamily="18" charset="-127"/>
                        <a:ea typeface="HY견고딕" panose="02030600000101010101" pitchFamily="18" charset="-127"/>
                      </a:endParaRPr>
                    </a:p>
                  </a:txBody>
                  <a:tcPr marL="74295" marR="74295" marT="37148" marB="37148" anchor="ctr"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100" b="0" dirty="0">
                        <a:solidFill>
                          <a:sysClr val="windowText" lastClr="000000"/>
                        </a:solidFill>
                        <a:latin typeface="HY견고딕" panose="02030600000101010101" pitchFamily="18" charset="-127"/>
                        <a:ea typeface="HY견고딕" panose="02030600000101010101" pitchFamily="18" charset="-127"/>
                      </a:endParaRPr>
                    </a:p>
                  </a:txBody>
                  <a:tcPr marL="74295" marR="74295" marT="37148" marB="37148"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100" dirty="0" smtClean="0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주       소</a:t>
                      </a:r>
                      <a:endParaRPr lang="ko-KR" altLang="en-US" sz="1100" b="0" dirty="0">
                        <a:solidFill>
                          <a:sysClr val="windowText" lastClr="000000"/>
                        </a:solidFill>
                        <a:latin typeface="HY견고딕" panose="02030600000101010101" pitchFamily="18" charset="-127"/>
                        <a:ea typeface="HY견고딕" panose="02030600000101010101" pitchFamily="18" charset="-127"/>
                      </a:endParaRPr>
                    </a:p>
                  </a:txBody>
                  <a:tcPr marL="74295" marR="74295" marT="37148" marB="37148" anchor="ctr"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sz="1100" dirty="0" smtClean="0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나주시               동 읍 면</a:t>
                      </a:r>
                      <a:endParaRPr lang="ko-KR" altLang="en-US" sz="1100" b="0" dirty="0">
                        <a:solidFill>
                          <a:sysClr val="windowText" lastClr="000000"/>
                        </a:solidFill>
                        <a:latin typeface="HY견고딕" panose="02030600000101010101" pitchFamily="18" charset="-127"/>
                        <a:ea typeface="HY견고딕" panose="02030600000101010101" pitchFamily="18" charset="-127"/>
                      </a:endParaRPr>
                    </a:p>
                  </a:txBody>
                  <a:tcPr marL="74295" marR="74295" marT="37148" marB="37148" anchor="ctr"/>
                </a:tc>
                <a:extLst>
                  <a:ext uri="{0D108BD9-81ED-4DB2-BD59-A6C34878D82A}">
                    <a16:rowId xmlns:a16="http://schemas.microsoft.com/office/drawing/2014/main" val="1255222885"/>
                  </a:ext>
                </a:extLst>
              </a:tr>
              <a:tr h="398175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100" dirty="0" smtClean="0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한국입국일시</a:t>
                      </a:r>
                      <a:endParaRPr lang="ko-KR" altLang="en-US" sz="1100" b="0" dirty="0">
                        <a:solidFill>
                          <a:sysClr val="windowText" lastClr="000000"/>
                        </a:solidFill>
                        <a:latin typeface="HY견고딕" panose="02030600000101010101" pitchFamily="18" charset="-127"/>
                        <a:ea typeface="HY견고딕" panose="02030600000101010101" pitchFamily="18" charset="-127"/>
                      </a:endParaRPr>
                    </a:p>
                  </a:txBody>
                  <a:tcPr marL="74295" marR="74295" marT="37148" marB="37148" anchor="ctr"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100" b="0" dirty="0">
                        <a:solidFill>
                          <a:sysClr val="windowText" lastClr="000000"/>
                        </a:solidFill>
                        <a:latin typeface="HY견고딕" panose="02030600000101010101" pitchFamily="18" charset="-127"/>
                        <a:ea typeface="HY견고딕" panose="02030600000101010101" pitchFamily="18" charset="-127"/>
                      </a:endParaRPr>
                    </a:p>
                  </a:txBody>
                  <a:tcPr marL="74295" marR="74295" marT="37148" marB="37148"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100" dirty="0" smtClean="0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에피소드</a:t>
                      </a:r>
                      <a:endParaRPr lang="en-US" altLang="ko-KR" sz="1100" dirty="0" smtClean="0">
                        <a:latin typeface="HY견고딕" panose="02030600000101010101" pitchFamily="18" charset="-127"/>
                        <a:ea typeface="HY견고딕" panose="02030600000101010101" pitchFamily="18" charset="-127"/>
                      </a:endParaRPr>
                    </a:p>
                    <a:p>
                      <a:pPr algn="ctr" latinLnBrk="1"/>
                      <a:r>
                        <a:rPr lang="ko-KR" altLang="en-US" sz="1100" dirty="0" smtClean="0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발생시기</a:t>
                      </a:r>
                      <a:endParaRPr lang="ko-KR" altLang="en-US" sz="1100" b="0" dirty="0">
                        <a:solidFill>
                          <a:sysClr val="windowText" lastClr="000000"/>
                        </a:solidFill>
                        <a:latin typeface="HY견고딕" panose="02030600000101010101" pitchFamily="18" charset="-127"/>
                        <a:ea typeface="HY견고딕" panose="02030600000101010101" pitchFamily="18" charset="-127"/>
                      </a:endParaRPr>
                    </a:p>
                  </a:txBody>
                  <a:tcPr marL="74295" marR="74295" marT="37148" marB="37148" anchor="ctr"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100" b="0" dirty="0">
                        <a:solidFill>
                          <a:sysClr val="windowText" lastClr="000000"/>
                        </a:solidFill>
                        <a:latin typeface="HY견고딕" panose="02030600000101010101" pitchFamily="18" charset="-127"/>
                        <a:ea typeface="HY견고딕" panose="02030600000101010101" pitchFamily="18" charset="-127"/>
                      </a:endParaRPr>
                    </a:p>
                  </a:txBody>
                  <a:tcPr marL="74295" marR="74295" marT="37148" marB="37148" anchor="ctr"/>
                </a:tc>
                <a:extLst>
                  <a:ext uri="{0D108BD9-81ED-4DB2-BD59-A6C34878D82A}">
                    <a16:rowId xmlns:a16="http://schemas.microsoft.com/office/drawing/2014/main" val="1251311552"/>
                  </a:ext>
                </a:extLst>
              </a:tr>
            </a:tbl>
          </a:graphicData>
        </a:graphic>
      </p:graphicFrame>
      <p:sp>
        <p:nvSpPr>
          <p:cNvPr id="9" name="모서리가 둥근 직사각형 8"/>
          <p:cNvSpPr/>
          <p:nvPr/>
        </p:nvSpPr>
        <p:spPr>
          <a:xfrm>
            <a:off x="428625" y="3707011"/>
            <a:ext cx="6076950" cy="5951339"/>
          </a:xfrm>
          <a:prstGeom prst="roundRect">
            <a:avLst>
              <a:gd name="adj" fmla="val 7064"/>
            </a:avLst>
          </a:prstGeom>
          <a:solidFill>
            <a:schemeClr val="bg1"/>
          </a:solidFill>
          <a:ln w="762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74295" tIns="37148" rIns="74295" bIns="3714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1463"/>
          </a:p>
        </p:txBody>
      </p:sp>
      <p:sp>
        <p:nvSpPr>
          <p:cNvPr id="10" name="TextBox 9"/>
          <p:cNvSpPr txBox="1"/>
          <p:nvPr/>
        </p:nvSpPr>
        <p:spPr>
          <a:xfrm>
            <a:off x="649487" y="3898820"/>
            <a:ext cx="530363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100" dirty="0">
                <a:latin typeface="HY견고딕" panose="02030600000101010101" pitchFamily="18" charset="-127"/>
                <a:ea typeface="HY견고딕" panose="02030600000101010101" pitchFamily="18" charset="-127"/>
              </a:rPr>
              <a:t>한국에 살면서 평소 문화차이로 생긴 일</a:t>
            </a:r>
            <a:r>
              <a:rPr lang="en-US" altLang="ko-KR" sz="1100" dirty="0">
                <a:latin typeface="HY견고딕" panose="02030600000101010101" pitchFamily="18" charset="-127"/>
                <a:ea typeface="HY견고딕" panose="02030600000101010101" pitchFamily="18" charset="-127"/>
              </a:rPr>
              <a:t>(</a:t>
            </a:r>
            <a:r>
              <a:rPr lang="ko-KR" altLang="en-US" sz="1100" dirty="0">
                <a:latin typeface="HY견고딕" panose="02030600000101010101" pitchFamily="18" charset="-127"/>
                <a:ea typeface="HY견고딕" panose="02030600000101010101" pitchFamily="18" charset="-127"/>
              </a:rPr>
              <a:t>에피소드</a:t>
            </a:r>
            <a:r>
              <a:rPr lang="en-US" altLang="ko-KR" sz="1100" dirty="0">
                <a:latin typeface="HY견고딕" panose="02030600000101010101" pitchFamily="18" charset="-127"/>
                <a:ea typeface="HY견고딕" panose="02030600000101010101" pitchFamily="18" charset="-127"/>
              </a:rPr>
              <a:t>)</a:t>
            </a:r>
            <a:r>
              <a:rPr lang="ko-KR" altLang="en-US" sz="1100" dirty="0">
                <a:latin typeface="HY견고딕" panose="02030600000101010101" pitchFamily="18" charset="-127"/>
                <a:ea typeface="HY견고딕" panose="02030600000101010101" pitchFamily="18" charset="-127"/>
              </a:rPr>
              <a:t>를 자유롭게 써주세요</a:t>
            </a:r>
            <a:r>
              <a:rPr lang="en-US" altLang="ko-KR" sz="1100" dirty="0">
                <a:latin typeface="HY견고딕" panose="02030600000101010101" pitchFamily="18" charset="-127"/>
                <a:ea typeface="HY견고딕" panose="02030600000101010101" pitchFamily="18" charset="-127"/>
              </a:rPr>
              <a:t>~</a:t>
            </a:r>
          </a:p>
          <a:p>
            <a:r>
              <a:rPr lang="en-US" altLang="ko-KR" sz="1100" dirty="0">
                <a:latin typeface="HY견고딕" panose="02030600000101010101" pitchFamily="18" charset="-127"/>
                <a:ea typeface="HY견고딕" panose="02030600000101010101" pitchFamily="18" charset="-127"/>
              </a:rPr>
              <a:t>(</a:t>
            </a:r>
            <a:r>
              <a:rPr lang="ko-KR" altLang="en-US" sz="1100" dirty="0">
                <a:latin typeface="HY견고딕" panose="02030600000101010101" pitchFamily="18" charset="-127"/>
                <a:ea typeface="HY견고딕" panose="02030600000101010101" pitchFamily="18" charset="-127"/>
              </a:rPr>
              <a:t>내 나라에서 받아들이는 의미의 차이가 있으면 자세히</a:t>
            </a:r>
            <a:r>
              <a:rPr lang="en-US" altLang="ko-KR" sz="1100" dirty="0">
                <a:latin typeface="HY견고딕" panose="02030600000101010101" pitchFamily="18" charset="-127"/>
                <a:ea typeface="HY견고딕" panose="02030600000101010101" pitchFamily="18" charset="-127"/>
              </a:rPr>
              <a:t>…)</a:t>
            </a:r>
            <a:r>
              <a:rPr lang="ko-KR" altLang="en-US" sz="1100" dirty="0"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</a:p>
        </p:txBody>
      </p:sp>
      <p:sp>
        <p:nvSpPr>
          <p:cNvPr id="11" name="직사각형 10"/>
          <p:cNvSpPr/>
          <p:nvPr/>
        </p:nvSpPr>
        <p:spPr>
          <a:xfrm>
            <a:off x="506612" y="1211461"/>
            <a:ext cx="7065763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o-KR" altLang="en-US" sz="1400" dirty="0" smtClean="0">
                <a:latin typeface="HY견고딕" panose="02030600000101010101" pitchFamily="18" charset="-127"/>
                <a:ea typeface="HY견고딕" panose="02030600000101010101" pitchFamily="18" charset="-127"/>
              </a:rPr>
              <a:t>                         </a:t>
            </a:r>
            <a:r>
              <a:rPr lang="ko-KR" altLang="en-US" sz="2000" dirty="0" smtClean="0">
                <a:latin typeface="HY견고딕" panose="02030600000101010101" pitchFamily="18" charset="-127"/>
                <a:ea typeface="HY견고딕" panose="02030600000101010101" pitchFamily="18" charset="-127"/>
              </a:rPr>
              <a:t>다문화가족 외국인 가족</a:t>
            </a:r>
            <a:endParaRPr lang="en-US" altLang="ko-KR" sz="2000" dirty="0" smtClean="0"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r>
              <a:rPr lang="ko-KR" altLang="en-US" sz="2800" dirty="0">
                <a:latin typeface="HY견고딕" panose="02030600000101010101" pitchFamily="18" charset="-127"/>
                <a:ea typeface="HY견고딕" panose="02030600000101010101" pitchFamily="18" charset="-127"/>
              </a:rPr>
              <a:t>글로벌 가족 에피소드 공모전 신청서</a:t>
            </a:r>
            <a:endParaRPr lang="ko-KR" altLang="en-US" sz="2800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2738732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테마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110</TotalTime>
  <Words>54</Words>
  <Application>Microsoft Office PowerPoint</Application>
  <PresentationFormat>A4 용지(210x297mm)</PresentationFormat>
  <Paragraphs>15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5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7" baseType="lpstr">
      <vt:lpstr>HY견고딕</vt:lpstr>
      <vt:lpstr>맑은 고딕</vt:lpstr>
      <vt:lpstr>Arial</vt:lpstr>
      <vt:lpstr>Calibri</vt:lpstr>
      <vt:lpstr>Calibri Light</vt:lpstr>
      <vt:lpstr>Office 테마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공공</dc:creator>
  <cp:lastModifiedBy>공공</cp:lastModifiedBy>
  <cp:revision>6</cp:revision>
  <cp:lastPrinted>2020-09-09T08:29:19Z</cp:lastPrinted>
  <dcterms:created xsi:type="dcterms:W3CDTF">2020-09-09T06:53:35Z</dcterms:created>
  <dcterms:modified xsi:type="dcterms:W3CDTF">2020-09-09T08:43:48Z</dcterms:modified>
</cp:coreProperties>
</file>