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9F99A-F591-4CA2-8A1A-8F11AE5FA831}" type="datetimeFigureOut">
              <a:rPr lang="ko-KR" altLang="en-US" smtClean="0"/>
              <a:t>2021-11-04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5CC76CB-926F-4DDE-AE67-5CAFCDD562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62391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캡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9F99A-F591-4CA2-8A1A-8F11AE5FA831}" type="datetimeFigureOut">
              <a:rPr lang="ko-KR" altLang="en-US" smtClean="0"/>
              <a:t>2021-11-04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5CC76CB-926F-4DDE-AE67-5CAFCDD562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766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9F99A-F591-4CA2-8A1A-8F11AE5FA831}" type="datetimeFigureOut">
              <a:rPr lang="ko-KR" altLang="en-US" smtClean="0"/>
              <a:t>2021-11-04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5CC76CB-926F-4DDE-AE67-5CAFCDD5629B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043641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9F99A-F591-4CA2-8A1A-8F11AE5FA831}" type="datetimeFigureOut">
              <a:rPr lang="ko-KR" altLang="en-US" smtClean="0"/>
              <a:t>2021-11-04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5CC76CB-926F-4DDE-AE67-5CAFCDD562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808644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인용문 있는 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9F99A-F591-4CA2-8A1A-8F11AE5FA831}" type="datetimeFigureOut">
              <a:rPr lang="ko-KR" altLang="en-US" smtClean="0"/>
              <a:t>2021-11-04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5CC76CB-926F-4DDE-AE67-5CAFCDD5629B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450182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참 또는 거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9F99A-F591-4CA2-8A1A-8F11AE5FA831}" type="datetimeFigureOut">
              <a:rPr lang="ko-KR" altLang="en-US" smtClean="0"/>
              <a:t>2021-11-04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5CC76CB-926F-4DDE-AE67-5CAFCDD562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05695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9F99A-F591-4CA2-8A1A-8F11AE5FA831}" type="datetimeFigureOut">
              <a:rPr lang="ko-KR" altLang="en-US" smtClean="0"/>
              <a:t>2021-11-04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C76CB-926F-4DDE-AE67-5CAFCDD562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03750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9F99A-F591-4CA2-8A1A-8F11AE5FA831}" type="datetimeFigureOut">
              <a:rPr lang="ko-KR" altLang="en-US" smtClean="0"/>
              <a:t>2021-11-04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C76CB-926F-4DDE-AE67-5CAFCDD562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51931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9F99A-F591-4CA2-8A1A-8F11AE5FA831}" type="datetimeFigureOut">
              <a:rPr lang="ko-KR" altLang="en-US" smtClean="0"/>
              <a:t>2021-11-04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C76CB-926F-4DDE-AE67-5CAFCDD562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4048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9F99A-F591-4CA2-8A1A-8F11AE5FA831}" type="datetimeFigureOut">
              <a:rPr lang="ko-KR" altLang="en-US" smtClean="0"/>
              <a:t>2021-11-04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5CC76CB-926F-4DDE-AE67-5CAFCDD562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1766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9F99A-F591-4CA2-8A1A-8F11AE5FA831}" type="datetimeFigureOut">
              <a:rPr lang="ko-KR" altLang="en-US" smtClean="0"/>
              <a:t>2021-11-04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5CC76CB-926F-4DDE-AE67-5CAFCDD562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8295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9F99A-F591-4CA2-8A1A-8F11AE5FA831}" type="datetimeFigureOut">
              <a:rPr lang="ko-KR" altLang="en-US" smtClean="0"/>
              <a:t>2021-11-04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5CC76CB-926F-4DDE-AE67-5CAFCDD562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645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9F99A-F591-4CA2-8A1A-8F11AE5FA831}" type="datetimeFigureOut">
              <a:rPr lang="ko-KR" altLang="en-US" smtClean="0"/>
              <a:t>2021-11-04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C76CB-926F-4DDE-AE67-5CAFCDD562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55302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9F99A-F591-4CA2-8A1A-8F11AE5FA831}" type="datetimeFigureOut">
              <a:rPr lang="ko-KR" altLang="en-US" smtClean="0"/>
              <a:t>2021-11-04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C76CB-926F-4DDE-AE67-5CAFCDD562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6649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9F99A-F591-4CA2-8A1A-8F11AE5FA831}" type="datetimeFigureOut">
              <a:rPr lang="ko-KR" altLang="en-US" smtClean="0"/>
              <a:t>2021-11-04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C76CB-926F-4DDE-AE67-5CAFCDD562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0051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9F99A-F591-4CA2-8A1A-8F11AE5FA831}" type="datetimeFigureOut">
              <a:rPr lang="ko-KR" altLang="en-US" smtClean="0"/>
              <a:t>2021-11-04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5CC76CB-926F-4DDE-AE67-5CAFCDD562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67731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C9F99A-F591-4CA2-8A1A-8F11AE5FA831}" type="datetimeFigureOut">
              <a:rPr lang="ko-KR" altLang="en-US" smtClean="0"/>
              <a:t>2021-11-04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5CC76CB-926F-4DDE-AE67-5CAFCDD562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84994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txStyles>
    <p:titleStyle>
      <a:lvl1pPr algn="l" defTabSz="457200" rtl="0" eaLnBrk="1" latinLnBrk="1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350817" y="1127926"/>
            <a:ext cx="9144000" cy="1577951"/>
          </a:xfrm>
        </p:spPr>
        <p:txBody>
          <a:bodyPr>
            <a:normAutofit fontScale="90000"/>
          </a:bodyPr>
          <a:lstStyle/>
          <a:p>
            <a:pPr algn="ctr"/>
            <a:r>
              <a:rPr lang="ko-KR" altLang="en-US" sz="4800" dirty="0" smtClean="0">
                <a:solidFill>
                  <a:schemeClr val="accent1">
                    <a:lumMod val="50000"/>
                  </a:schemeClr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다문화가정 </a:t>
            </a:r>
            <a:r>
              <a:rPr lang="ko-KR" altLang="en-US" sz="4800" dirty="0" err="1" smtClean="0">
                <a:solidFill>
                  <a:schemeClr val="accent1">
                    <a:lumMod val="50000"/>
                  </a:schemeClr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수기공모전</a:t>
            </a:r>
            <a:r>
              <a:rPr lang="en-US" altLang="ko-KR" sz="4800" dirty="0" smtClean="0">
                <a:solidFill>
                  <a:schemeClr val="accent1">
                    <a:lumMod val="50000"/>
                  </a:schemeClr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/>
            </a:r>
            <a:br>
              <a:rPr lang="en-US" altLang="ko-KR" sz="4800" dirty="0" smtClean="0">
                <a:solidFill>
                  <a:schemeClr val="accent1">
                    <a:lumMod val="50000"/>
                  </a:schemeClr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</a:br>
            <a:r>
              <a:rPr lang="ko-KR" altLang="en-US" sz="6000" dirty="0" smtClean="0">
                <a:latin typeface="HY헤드라인M" panose="02030600000101010101" pitchFamily="18" charset="-127"/>
                <a:ea typeface="HY헤드라인M" panose="02030600000101010101" pitchFamily="18" charset="-127"/>
              </a:rPr>
              <a:t>당선자 발표 </a:t>
            </a:r>
            <a:endParaRPr lang="ko-KR" altLang="en-US" sz="48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23902" y="507076"/>
            <a:ext cx="39901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2021</a:t>
            </a:r>
            <a:r>
              <a:rPr lang="ko-KR" altLang="en-US" dirty="0" smtClean="0"/>
              <a:t>년 다문화 어울림 한마당  </a:t>
            </a:r>
            <a:endParaRPr lang="ko-KR" altLang="en-US" dirty="0"/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5605068"/>
              </p:ext>
            </p:extLst>
          </p:nvPr>
        </p:nvGraphicFramePr>
        <p:xfrm>
          <a:off x="1729049" y="3031864"/>
          <a:ext cx="8553794" cy="27129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73952">
                  <a:extLst>
                    <a:ext uri="{9D8B030D-6E8A-4147-A177-3AD203B41FA5}">
                      <a16:colId xmlns:a16="http://schemas.microsoft.com/office/drawing/2014/main" val="2954402333"/>
                    </a:ext>
                  </a:extLst>
                </a:gridCol>
                <a:gridCol w="1052775">
                  <a:extLst>
                    <a:ext uri="{9D8B030D-6E8A-4147-A177-3AD203B41FA5}">
                      <a16:colId xmlns:a16="http://schemas.microsoft.com/office/drawing/2014/main" val="110411071"/>
                    </a:ext>
                  </a:extLst>
                </a:gridCol>
                <a:gridCol w="2149415">
                  <a:extLst>
                    <a:ext uri="{9D8B030D-6E8A-4147-A177-3AD203B41FA5}">
                      <a16:colId xmlns:a16="http://schemas.microsoft.com/office/drawing/2014/main" val="2065957315"/>
                    </a:ext>
                  </a:extLst>
                </a:gridCol>
                <a:gridCol w="3377652">
                  <a:extLst>
                    <a:ext uri="{9D8B030D-6E8A-4147-A177-3AD203B41FA5}">
                      <a16:colId xmlns:a16="http://schemas.microsoft.com/office/drawing/2014/main" val="2266303696"/>
                    </a:ext>
                  </a:extLst>
                </a:gridCol>
              </a:tblGrid>
              <a:tr h="467116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수기공모 접수</a:t>
                      </a:r>
                      <a:r>
                        <a:rPr lang="en-US" altLang="ko-KR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: </a:t>
                      </a:r>
                      <a:r>
                        <a:rPr lang="ko-KR" alt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총 </a:t>
                      </a:r>
                      <a:r>
                        <a:rPr lang="en-US" altLang="ko-KR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23</a:t>
                      </a:r>
                      <a:r>
                        <a:rPr lang="ko-KR" alt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명  </a:t>
                      </a:r>
                      <a:endParaRPr lang="ko-KR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5569115"/>
                  </a:ext>
                </a:extLst>
              </a:tr>
              <a:tr h="332509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구  분</a:t>
                      </a:r>
                      <a:endParaRPr lang="ko-KR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인원수</a:t>
                      </a:r>
                      <a:endParaRPr lang="ko-KR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상  금 </a:t>
                      </a:r>
                      <a:endParaRPr lang="ko-KR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수상자 </a:t>
                      </a:r>
                      <a:endParaRPr lang="ko-KR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3582251"/>
                  </a:ext>
                </a:extLst>
              </a:tr>
              <a:tr h="322309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대  상 </a:t>
                      </a:r>
                      <a:endParaRPr lang="ko-KR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1</a:t>
                      </a:r>
                      <a:r>
                        <a:rPr lang="ko-KR" alt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명</a:t>
                      </a:r>
                      <a:endParaRPr lang="ko-KR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50</a:t>
                      </a:r>
                      <a:r>
                        <a:rPr lang="ko-KR" alt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만원 상품권</a:t>
                      </a:r>
                      <a:endParaRPr lang="ko-KR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도***</a:t>
                      </a:r>
                      <a:endParaRPr lang="ko-KR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0191624"/>
                  </a:ext>
                </a:extLst>
              </a:tr>
              <a:tr h="350228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금상</a:t>
                      </a:r>
                      <a:r>
                        <a:rPr lang="en-US" altLang="ko-KR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(</a:t>
                      </a:r>
                      <a:r>
                        <a:rPr lang="ko-KR" alt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최우수상</a:t>
                      </a:r>
                      <a:r>
                        <a:rPr lang="en-US" altLang="ko-KR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)</a:t>
                      </a:r>
                      <a:endParaRPr lang="en-US" altLang="ko-KR" sz="1400" b="0" i="0" u="none" strike="noStrike" dirty="0">
                        <a:solidFill>
                          <a:schemeClr val="tx1"/>
                        </a:solidFill>
                        <a:effectLst/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2</a:t>
                      </a:r>
                      <a:r>
                        <a:rPr lang="ko-KR" alt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명</a:t>
                      </a:r>
                      <a:endParaRPr lang="ko-KR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20</a:t>
                      </a:r>
                      <a:r>
                        <a:rPr lang="ko-KR" alt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만원 상품권</a:t>
                      </a:r>
                      <a:endParaRPr lang="ko-KR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챙*** </a:t>
                      </a:r>
                      <a:r>
                        <a:rPr lang="en-US" altLang="ko-KR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/ </a:t>
                      </a:r>
                      <a:r>
                        <a:rPr lang="ko-KR" alt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이**</a:t>
                      </a:r>
                      <a:endParaRPr lang="ko-KR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1659827"/>
                  </a:ext>
                </a:extLst>
              </a:tr>
              <a:tr h="319957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은상</a:t>
                      </a:r>
                      <a:r>
                        <a:rPr lang="en-US" altLang="ko-KR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(</a:t>
                      </a:r>
                      <a:r>
                        <a:rPr lang="ko-KR" alt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우수상</a:t>
                      </a:r>
                      <a:r>
                        <a:rPr lang="en-US" altLang="ko-KR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)</a:t>
                      </a:r>
                      <a:endParaRPr lang="en-US" altLang="ko-KR" sz="1400" b="0" i="0" u="none" strike="noStrike" dirty="0">
                        <a:solidFill>
                          <a:schemeClr val="tx1"/>
                        </a:solidFill>
                        <a:effectLst/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3</a:t>
                      </a:r>
                      <a:r>
                        <a:rPr lang="ko-KR" alt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명</a:t>
                      </a:r>
                      <a:endParaRPr lang="ko-KR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10</a:t>
                      </a:r>
                      <a:r>
                        <a:rPr lang="ko-KR" alt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만원 상품권</a:t>
                      </a:r>
                      <a:endParaRPr lang="ko-KR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임** </a:t>
                      </a:r>
                      <a:r>
                        <a:rPr lang="en-US" altLang="ko-KR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/ </a:t>
                      </a:r>
                      <a:r>
                        <a:rPr lang="ko-KR" alt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김** </a:t>
                      </a:r>
                      <a:r>
                        <a:rPr lang="en-US" altLang="ko-KR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/ </a:t>
                      </a:r>
                      <a:r>
                        <a:rPr lang="ko-KR" alt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사****</a:t>
                      </a:r>
                      <a:endParaRPr lang="ko-KR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3852497"/>
                  </a:ext>
                </a:extLst>
              </a:tr>
              <a:tr h="347268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동상</a:t>
                      </a:r>
                      <a:r>
                        <a:rPr lang="en-US" altLang="ko-KR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(</a:t>
                      </a:r>
                      <a:r>
                        <a:rPr lang="ko-KR" alt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장려상</a:t>
                      </a:r>
                      <a:r>
                        <a:rPr lang="en-US" altLang="ko-KR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) </a:t>
                      </a:r>
                      <a:endParaRPr lang="en-US" altLang="ko-KR" sz="1400" b="0" i="0" u="none" strike="noStrike" dirty="0">
                        <a:solidFill>
                          <a:schemeClr val="tx1"/>
                        </a:solidFill>
                        <a:effectLst/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6</a:t>
                      </a:r>
                      <a:r>
                        <a:rPr lang="ko-KR" alt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명 </a:t>
                      </a:r>
                      <a:endParaRPr lang="ko-KR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5</a:t>
                      </a:r>
                      <a:r>
                        <a:rPr lang="ko-KR" alt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만원 상품권</a:t>
                      </a:r>
                      <a:endParaRPr lang="ko-KR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 err="1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쩐</a:t>
                      </a:r>
                      <a:r>
                        <a:rPr lang="ko-KR" alt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** </a:t>
                      </a:r>
                      <a:r>
                        <a:rPr lang="en-US" altLang="ko-KR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/ </a:t>
                      </a:r>
                      <a:r>
                        <a:rPr lang="ko-KR" alt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우** </a:t>
                      </a:r>
                      <a:r>
                        <a:rPr lang="en-US" altLang="ko-KR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/ </a:t>
                      </a:r>
                      <a:r>
                        <a:rPr lang="ko-KR" alt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아** </a:t>
                      </a:r>
                      <a:r>
                        <a:rPr lang="en-US" altLang="ko-KR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/ </a:t>
                      </a:r>
                      <a:r>
                        <a:rPr lang="ko-KR" alt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후*** </a:t>
                      </a:r>
                      <a:r>
                        <a:rPr lang="en-US" altLang="ko-KR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/ </a:t>
                      </a:r>
                      <a:r>
                        <a:rPr lang="ko-KR" alt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김** </a:t>
                      </a:r>
                      <a:r>
                        <a:rPr lang="en-US" altLang="ko-KR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/ </a:t>
                      </a:r>
                      <a:r>
                        <a:rPr lang="ko-KR" alt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부*****</a:t>
                      </a:r>
                      <a:endParaRPr lang="ko-KR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8999947"/>
                  </a:ext>
                </a:extLst>
              </a:tr>
              <a:tr h="573579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참가상 </a:t>
                      </a:r>
                      <a:endParaRPr lang="ko-KR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11</a:t>
                      </a:r>
                      <a:r>
                        <a:rPr lang="ko-KR" alt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명 </a:t>
                      </a:r>
                      <a:endParaRPr lang="ko-KR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 err="1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샤인머스켓</a:t>
                      </a:r>
                      <a:r>
                        <a:rPr lang="ko-KR" alt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 </a:t>
                      </a:r>
                      <a:r>
                        <a:rPr lang="en-US" altLang="ko-KR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1</a:t>
                      </a:r>
                      <a:r>
                        <a:rPr lang="ko-KR" alt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상자 </a:t>
                      </a:r>
                      <a:endParaRPr lang="ko-KR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최**</a:t>
                      </a:r>
                      <a:r>
                        <a:rPr lang="en-US" altLang="ko-KR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/</a:t>
                      </a:r>
                      <a:r>
                        <a:rPr lang="ko-KR" alt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아*****</a:t>
                      </a:r>
                      <a:r>
                        <a:rPr lang="en-US" altLang="ko-KR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/ </a:t>
                      </a:r>
                      <a:r>
                        <a:rPr lang="ko-KR" alt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하*****</a:t>
                      </a:r>
                      <a:r>
                        <a:rPr lang="en-US" altLang="ko-KR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/ </a:t>
                      </a:r>
                      <a:r>
                        <a:rPr lang="ko-KR" altLang="en-US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레</a:t>
                      </a:r>
                      <a:r>
                        <a:rPr lang="ko-KR" alt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****</a:t>
                      </a:r>
                      <a:r>
                        <a:rPr lang="en-US" altLang="ko-KR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/ </a:t>
                      </a:r>
                      <a:r>
                        <a:rPr lang="ko-KR" alt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유**</a:t>
                      </a:r>
                      <a:r>
                        <a:rPr lang="en-US" altLang="ko-KR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/ </a:t>
                      </a:r>
                      <a:r>
                        <a:rPr lang="ko-KR" alt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김**</a:t>
                      </a:r>
                      <a:r>
                        <a:rPr lang="en-US" altLang="ko-KR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/ </a:t>
                      </a:r>
                      <a:br>
                        <a:rPr lang="en-US" altLang="ko-KR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</a:br>
                      <a:r>
                        <a:rPr lang="ko-KR" alt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모****</a:t>
                      </a:r>
                      <a:r>
                        <a:rPr lang="en-US" altLang="ko-KR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/ </a:t>
                      </a:r>
                      <a:r>
                        <a:rPr lang="ko-KR" alt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강*</a:t>
                      </a:r>
                      <a:r>
                        <a:rPr lang="en-US" altLang="ko-KR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/ </a:t>
                      </a:r>
                      <a:r>
                        <a:rPr lang="ko-KR" alt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응</a:t>
                      </a:r>
                      <a:r>
                        <a:rPr lang="ko-KR" altLang="en-US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***</a:t>
                      </a:r>
                      <a:r>
                        <a:rPr lang="en-US" altLang="ko-KR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/</a:t>
                      </a:r>
                      <a:r>
                        <a:rPr lang="ko-KR" alt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조**</a:t>
                      </a:r>
                      <a:r>
                        <a:rPr lang="en-US" altLang="ko-KR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/</a:t>
                      </a:r>
                      <a:r>
                        <a:rPr lang="ko-KR" alt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부**</a:t>
                      </a:r>
                      <a:endParaRPr lang="ko-KR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0049349"/>
                  </a:ext>
                </a:extLst>
              </a:tr>
            </a:tbl>
          </a:graphicData>
        </a:graphic>
      </p:graphicFrame>
      <p:pic>
        <p:nvPicPr>
          <p:cNvPr id="7" name="그림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2693" y="5953414"/>
            <a:ext cx="4429125" cy="409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7039906"/>
      </p:ext>
    </p:extLst>
  </p:cSld>
  <p:clrMapOvr>
    <a:masterClrMapping/>
  </p:clrMapOvr>
</p:sld>
</file>

<file path=ppt/theme/theme1.xml><?xml version="1.0" encoding="utf-8"?>
<a:theme xmlns:a="http://schemas.openxmlformats.org/drawingml/2006/main" name="줄기">
  <a:themeElements>
    <a:clrScheme name="줄기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줄기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줄기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</TotalTime>
  <Words>109</Words>
  <Application>Microsoft Office PowerPoint</Application>
  <PresentationFormat>와이드스크린</PresentationFormat>
  <Paragraphs>27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HY중고딕</vt:lpstr>
      <vt:lpstr>HY헤드라인M</vt:lpstr>
      <vt:lpstr>Arial</vt:lpstr>
      <vt:lpstr>Century Gothic</vt:lpstr>
      <vt:lpstr>Wingdings 3</vt:lpstr>
      <vt:lpstr>줄기</vt:lpstr>
      <vt:lpstr>다문화가정 수기공모전 당선자 발표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다문화가정 수기공모전 당선자 발표</dc:title>
  <dc:creator>user</dc:creator>
  <cp:lastModifiedBy>user</cp:lastModifiedBy>
  <cp:revision>4</cp:revision>
  <dcterms:created xsi:type="dcterms:W3CDTF">2021-11-04T06:04:00Z</dcterms:created>
  <dcterms:modified xsi:type="dcterms:W3CDTF">2021-11-04T06:16:29Z</dcterms:modified>
</cp:coreProperties>
</file>